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5" r:id="rId7"/>
    <p:sldId id="266" r:id="rId8"/>
    <p:sldId id="267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>
                <a:alpha val="93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9982-BDE9-4461-9F60-41843D51F0E2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E820-1D73-43C0-BC55-10429622C7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Безнең бакча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тский сад\100_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4217">
            <a:off x="471765" y="1621529"/>
            <a:ext cx="3729359" cy="2797019"/>
          </a:xfrm>
          <a:prstGeom prst="rect">
            <a:avLst/>
          </a:prstGeom>
          <a:noFill/>
        </p:spPr>
      </p:pic>
      <p:pic>
        <p:nvPicPr>
          <p:cNvPr id="1027" name="Picture 3" descr="E:\Детский сад\100_3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683" y="4077072"/>
            <a:ext cx="3684738" cy="2763554"/>
          </a:xfrm>
          <a:prstGeom prst="rect">
            <a:avLst/>
          </a:prstGeom>
          <a:noFill/>
        </p:spPr>
      </p:pic>
      <p:pic>
        <p:nvPicPr>
          <p:cNvPr id="1029" name="Picture 5" descr="E:\Детский сад\Foto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5041">
            <a:off x="5069980" y="1531005"/>
            <a:ext cx="3643694" cy="2732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9120">
            <a:off x="364034" y="1089619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4008703" cy="30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7143">
            <a:off x="4687766" y="606050"/>
            <a:ext cx="4211513" cy="31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4555">
            <a:off x="143519" y="1443746"/>
            <a:ext cx="3664529" cy="27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5202">
            <a:off x="3707729" y="3082732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650"/>
            <a:ext cx="3888689" cy="29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187361" cy="314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7938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Детский сад\100_3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61048"/>
            <a:ext cx="3600400" cy="2700300"/>
          </a:xfrm>
          <a:prstGeom prst="rect">
            <a:avLst/>
          </a:prstGeom>
          <a:noFill/>
        </p:spPr>
      </p:pic>
      <p:pic>
        <p:nvPicPr>
          <p:cNvPr id="2052" name="Picture 4" descr="E:\Детский сад\100_3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6625">
            <a:off x="4924626" y="913896"/>
            <a:ext cx="3810000" cy="2857500"/>
          </a:xfrm>
          <a:prstGeom prst="rect">
            <a:avLst/>
          </a:prstGeom>
          <a:noFill/>
        </p:spPr>
      </p:pic>
      <p:pic>
        <p:nvPicPr>
          <p:cNvPr id="2053" name="Picture 5" descr="E:\Детский сад\100_3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6556">
            <a:off x="270523" y="93650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296735" cy="322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E:\Детский сад\P4020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4104455" cy="307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2623">
            <a:off x="596433" y="3462023"/>
            <a:ext cx="3803319" cy="2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81636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1501">
            <a:off x="419094" y="462901"/>
            <a:ext cx="3707308" cy="27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6818">
            <a:off x="4572000" y="476672"/>
            <a:ext cx="4008703" cy="30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Богады бакчасы фотоларда\100_3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23767" cy="639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Богады бакчасы фотоларда\100_2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6652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49" y="332656"/>
            <a:ext cx="835292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Богады бакчасы фотоларда\100_3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8208910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Безнең бакча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Безнең бакча</dc:title>
  <dc:creator>1</dc:creator>
  <cp:lastModifiedBy>Детский сад</cp:lastModifiedBy>
  <cp:revision>9</cp:revision>
  <dcterms:created xsi:type="dcterms:W3CDTF">2012-10-18T14:11:15Z</dcterms:created>
  <dcterms:modified xsi:type="dcterms:W3CDTF">2012-10-19T04:05:57Z</dcterms:modified>
</cp:coreProperties>
</file>